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8" r:id="rId4"/>
    <p:sldId id="274" r:id="rId5"/>
    <p:sldId id="276" r:id="rId6"/>
    <p:sldId id="277" r:id="rId7"/>
    <p:sldId id="268" r:id="rId8"/>
    <p:sldId id="271" r:id="rId9"/>
    <p:sldId id="272" r:id="rId10"/>
    <p:sldId id="269" r:id="rId11"/>
    <p:sldId id="270" r:id="rId12"/>
    <p:sldId id="267" r:id="rId13"/>
    <p:sldId id="258" r:id="rId14"/>
    <p:sldId id="261" r:id="rId15"/>
    <p:sldId id="259" r:id="rId16"/>
    <p:sldId id="260" r:id="rId17"/>
    <p:sldId id="262" r:id="rId18"/>
    <p:sldId id="263" r:id="rId19"/>
    <p:sldId id="266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5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988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6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149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6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66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4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C58B-AA7C-4041-A093-5D369FC19DAD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8E9A4D-946E-4465-8475-FF2F5D9F4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81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InRoads SS4 Upgrade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Troy Woodyard, PE - KYTC</a:t>
            </a:r>
          </a:p>
          <a:p>
            <a:r>
              <a:rPr lang="en-US" dirty="0" smtClean="0"/>
              <a:t>Kyle M. Chism, PE - Parsons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InRoads </a:t>
            </a:r>
            <a:r>
              <a:rPr lang="en-US" dirty="0" smtClean="0"/>
              <a:t>Features </a:t>
            </a:r>
            <a:r>
              <a:rPr lang="en-US" dirty="0"/>
              <a:t>and InRoads </a:t>
            </a:r>
            <a:r>
              <a:rPr lang="en-US" dirty="0" smtClean="0"/>
              <a:t>Alignments </a:t>
            </a:r>
            <a:r>
              <a:rPr lang="en-US" dirty="0"/>
              <a:t>&gt; Linear Geometry ?!?!?!?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lines are blurred.</a:t>
            </a:r>
          </a:p>
          <a:p>
            <a:r>
              <a:rPr lang="en-US" sz="2000" dirty="0" smtClean="0"/>
              <a:t>You can do surface feature things to alignments, and alignment things to surface feature things.</a:t>
            </a:r>
          </a:p>
          <a:p>
            <a:r>
              <a:rPr lang="en-US" sz="2000" dirty="0" smtClean="0"/>
              <a:t>Site style modeling is easy… and remembers DESIGN INTENT!?!?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96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INTENT!?!?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It’s not what you draw, but how you draw it.</a:t>
            </a:r>
          </a:p>
          <a:p>
            <a:r>
              <a:rPr lang="en-US" sz="2400" dirty="0" smtClean="0"/>
              <a:t>Civil Ruled Features vs lines</a:t>
            </a:r>
            <a:endParaRPr lang="en-US" sz="2400" dirty="0"/>
          </a:p>
          <a:p>
            <a:r>
              <a:rPr lang="en-US" sz="2400" dirty="0" smtClean="0"/>
              <a:t>Civil Data and Graphics are no longer separated</a:t>
            </a:r>
          </a:p>
        </p:txBody>
      </p:sp>
    </p:spTree>
    <p:extLst>
      <p:ext uri="{BB962C8B-B14F-4D97-AF65-F5344CB8AC3E}">
        <p14:creationId xmlns:p14="http://schemas.microsoft.com/office/powerpoint/2010/main" val="7259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Legacy Commands remain necessary</a:t>
            </a:r>
          </a:p>
          <a:p>
            <a:pPr lvl="1"/>
            <a:r>
              <a:rPr lang="en-US" sz="2000" dirty="0" smtClean="0"/>
              <a:t>Survey</a:t>
            </a:r>
          </a:p>
          <a:p>
            <a:pPr lvl="1"/>
            <a:r>
              <a:rPr lang="en-US" sz="2000" dirty="0" smtClean="0"/>
              <a:t>Production Profile Creation</a:t>
            </a:r>
          </a:p>
          <a:p>
            <a:pPr lvl="1"/>
            <a:r>
              <a:rPr lang="en-US" sz="2000" dirty="0" smtClean="0"/>
              <a:t>Storm and Sanitary/SUDA</a:t>
            </a:r>
          </a:p>
          <a:p>
            <a:pPr lvl="1"/>
            <a:r>
              <a:rPr lang="en-US" sz="2000" dirty="0" smtClean="0"/>
              <a:t>Specialized tools	</a:t>
            </a:r>
          </a:p>
          <a:p>
            <a:pPr lvl="2"/>
            <a:r>
              <a:rPr lang="en-US" sz="1800" dirty="0" smtClean="0"/>
              <a:t>Right of Way Metes and Bounds</a:t>
            </a:r>
          </a:p>
          <a:p>
            <a:pPr lvl="2"/>
            <a:r>
              <a:rPr lang="en-US" sz="1800" dirty="0" smtClean="0"/>
              <a:t>Hydrology and Hydraulics add-in</a:t>
            </a:r>
          </a:p>
          <a:p>
            <a:pPr lvl="1"/>
            <a:r>
              <a:rPr lang="en-US" sz="2000" dirty="0" smtClean="0"/>
              <a:t>No “Update Cross-Sections</a:t>
            </a:r>
            <a:r>
              <a:rPr lang="en-US" sz="2000" dirty="0" smtClean="0"/>
              <a:t>” – No SS2 Cross-sections</a:t>
            </a:r>
          </a:p>
          <a:p>
            <a:pPr lvl="1"/>
            <a:r>
              <a:rPr lang="en-US" sz="2000" dirty="0" smtClean="0"/>
              <a:t>Future Release is promised to fix many issues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188" y="38104"/>
            <a:ext cx="8025463" cy="21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3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Most main functionality remains</a:t>
            </a:r>
          </a:p>
          <a:p>
            <a:pPr lvl="1"/>
            <a:r>
              <a:rPr lang="en-US" sz="1800" dirty="0"/>
              <a:t>DTM</a:t>
            </a:r>
          </a:p>
          <a:p>
            <a:pPr lvl="1"/>
            <a:r>
              <a:rPr lang="en-US" sz="1800" dirty="0"/>
              <a:t>ALG</a:t>
            </a:r>
          </a:p>
          <a:p>
            <a:pPr lvl="1"/>
            <a:r>
              <a:rPr lang="en-US" sz="1800" dirty="0"/>
              <a:t>S&amp;S (suite only)</a:t>
            </a:r>
          </a:p>
          <a:p>
            <a:pPr lvl="1"/>
            <a:r>
              <a:rPr lang="en-US" sz="1800" dirty="0" smtClean="0"/>
              <a:t>XIN</a:t>
            </a:r>
          </a:p>
          <a:p>
            <a:r>
              <a:rPr lang="en-US" sz="2000" dirty="0" smtClean="0"/>
              <a:t>No Roadway Designer or Template Library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762" y="308192"/>
            <a:ext cx="2866667" cy="6266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742" t="22413" r="55451" b="13274"/>
          <a:stretch/>
        </p:blipFill>
        <p:spPr>
          <a:xfrm>
            <a:off x="4975668" y="609600"/>
            <a:ext cx="5044994" cy="30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676" y="93585"/>
            <a:ext cx="2866767" cy="6694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InRoads </a:t>
            </a:r>
            <a:r>
              <a:rPr lang="en-US" dirty="0" smtClean="0"/>
              <a:t>Explorer </a:t>
            </a:r>
            <a:r>
              <a:rPr lang="en-US" dirty="0"/>
              <a:t>&gt; Project Explorer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760536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Stores Active File Data and Reference File Data</a:t>
            </a:r>
          </a:p>
          <a:p>
            <a:r>
              <a:rPr lang="en-US" sz="2000" dirty="0" smtClean="0"/>
              <a:t>Stores Active File preferences and Workspace .dgnlib</a:t>
            </a:r>
            <a:r>
              <a:rPr lang="en-US" sz="2000" dirty="0"/>
              <a:t> </a:t>
            </a:r>
            <a:r>
              <a:rPr lang="en-US" sz="2000" dirty="0" smtClean="0"/>
              <a:t>preferences</a:t>
            </a:r>
          </a:p>
          <a:p>
            <a:pPr lvl="1"/>
            <a:r>
              <a:rPr lang="en-US" sz="1800" dirty="0" smtClean="0"/>
              <a:t>Use a new seed file every time.</a:t>
            </a:r>
          </a:p>
          <a:p>
            <a:pPr lvl="1"/>
            <a:r>
              <a:rPr lang="en-US" sz="1800" dirty="0" smtClean="0"/>
              <a:t>DON’T COPY FILES</a:t>
            </a:r>
          </a:p>
          <a:p>
            <a:pPr lvl="1"/>
            <a:r>
              <a:rPr lang="en-US" sz="2800" dirty="0" smtClean="0"/>
              <a:t>MAKE SURE TO USE A NEW SEED FILE.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694" y="3972327"/>
            <a:ext cx="3742857" cy="2323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676" y="103969"/>
            <a:ext cx="2849723" cy="6683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455" y="3972327"/>
            <a:ext cx="3733333" cy="2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InRoads Style &gt; Feature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What something is…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198" y="1497600"/>
            <a:ext cx="8706847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952" y="2160589"/>
            <a:ext cx="2714286" cy="30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InRoads Named Symbology&gt;Element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something looks like…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78" y="1270000"/>
            <a:ext cx="6192033" cy="526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3159" y="1507275"/>
            <a:ext cx="7580952" cy="4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7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InRoads XIN&gt;.dgnlib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InRoads XIN&gt;.</a:t>
            </a:r>
            <a:r>
              <a:rPr lang="en-US" sz="2400" dirty="0" smtClean="0"/>
              <a:t>dgnlib</a:t>
            </a:r>
          </a:p>
          <a:p>
            <a:r>
              <a:rPr lang="en-US" sz="2400" dirty="0"/>
              <a:t>InRoads </a:t>
            </a:r>
            <a:r>
              <a:rPr lang="en-US" sz="2400" dirty="0" smtClean="0"/>
              <a:t>XIN&gt;InRoads XIN ?!?!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083" y="153238"/>
            <a:ext cx="3733333" cy="6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3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InRoads DTM&gt;Terrain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 move back and forth between the 2 types</a:t>
            </a:r>
          </a:p>
          <a:p>
            <a:r>
              <a:rPr lang="en-US" sz="2000" dirty="0" smtClean="0"/>
              <a:t>DTM still required for profiles</a:t>
            </a:r>
          </a:p>
          <a:p>
            <a:r>
              <a:rPr lang="en-US" sz="2000" dirty="0" smtClean="0"/>
              <a:t>No DTM or Terrain is required for volumes.  Volumes based on components.</a:t>
            </a:r>
          </a:p>
          <a:p>
            <a:r>
              <a:rPr lang="en-US" sz="2000" dirty="0" smtClean="0"/>
              <a:t>Updated XIN must be used for DTM to Terrain Model translation to preserve levels.</a:t>
            </a:r>
          </a:p>
          <a:p>
            <a:r>
              <a:rPr lang="en-US" sz="2000" dirty="0" smtClean="0"/>
              <a:t>No Corridor is required for a terrain model… you are free to use MicroStation meshes or linear geometry to create the terrain model.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80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Places to Find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986513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InRoads Horizontal Alignment&gt;Horizontal Geometry</a:t>
            </a:r>
          </a:p>
          <a:p>
            <a:r>
              <a:rPr lang="en-US" dirty="0" smtClean="0"/>
              <a:t>Inroads Vertical Alignment&gt;Vertical Geometry</a:t>
            </a:r>
          </a:p>
          <a:p>
            <a:r>
              <a:rPr lang="en-US" dirty="0" smtClean="0"/>
              <a:t>InRoads</a:t>
            </a:r>
            <a:r>
              <a:rPr lang="en-US" dirty="0"/>
              <a:t> </a:t>
            </a:r>
            <a:r>
              <a:rPr lang="en-US" dirty="0" smtClean="0"/>
              <a:t>DTM&gt;Terrain Model</a:t>
            </a:r>
          </a:p>
          <a:p>
            <a:r>
              <a:rPr lang="en-US" dirty="0" smtClean="0"/>
              <a:t>InRoads Roadway Designer&gt;Corridor Modeling</a:t>
            </a:r>
          </a:p>
          <a:p>
            <a:pPr lvl="1"/>
            <a:r>
              <a:rPr lang="en-US" dirty="0" smtClean="0"/>
              <a:t>Template Library … BE CAREFUL! DON’T USE SS2 .itl</a:t>
            </a:r>
          </a:p>
          <a:p>
            <a:r>
              <a:rPr lang="en-US" dirty="0" smtClean="0"/>
              <a:t>Civil Cells</a:t>
            </a:r>
          </a:p>
          <a:p>
            <a:r>
              <a:rPr lang="en-US" dirty="0" smtClean="0"/>
              <a:t>New Help Menu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847" y="464854"/>
            <a:ext cx="5130465" cy="4352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945" y="244946"/>
            <a:ext cx="3486269" cy="6405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5144" y="244946"/>
            <a:ext cx="4219048" cy="6361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5745" y="244946"/>
            <a:ext cx="4266667" cy="58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8126" y="498505"/>
            <a:ext cx="4266667" cy="5542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8125" y="359231"/>
            <a:ext cx="4266667" cy="6133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9254" y="609600"/>
            <a:ext cx="4219048" cy="47333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00507" y="1155648"/>
            <a:ext cx="4323809" cy="4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Troy</a:t>
            </a:r>
          </a:p>
          <a:p>
            <a:pPr lvl="1"/>
            <a:r>
              <a:rPr lang="en-US" sz="2800" dirty="0" smtClean="0"/>
              <a:t>History</a:t>
            </a:r>
          </a:p>
          <a:p>
            <a:pPr lvl="1"/>
            <a:r>
              <a:rPr lang="en-US" sz="2800" dirty="0" smtClean="0"/>
              <a:t>Upgrade Logistics</a:t>
            </a:r>
          </a:p>
          <a:p>
            <a:pPr lvl="1"/>
            <a:r>
              <a:rPr lang="en-US" sz="2800" dirty="0" smtClean="0"/>
              <a:t>Overview of Changes in the New Software</a:t>
            </a:r>
          </a:p>
          <a:p>
            <a:r>
              <a:rPr lang="en-US" sz="3200" dirty="0" smtClean="0"/>
              <a:t>Kyle</a:t>
            </a:r>
          </a:p>
          <a:p>
            <a:pPr lvl="1"/>
            <a:r>
              <a:rPr lang="en-US" sz="2800" dirty="0" smtClean="0"/>
              <a:t>Live Demo of New Software Features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26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KYTC has been pursuing this upgrade for several years</a:t>
            </a:r>
          </a:p>
          <a:p>
            <a:r>
              <a:rPr lang="en-US" sz="2400" dirty="0" smtClean="0"/>
              <a:t>The last year has been spent overhauling and testing the CADD standards</a:t>
            </a:r>
          </a:p>
          <a:p>
            <a:r>
              <a:rPr lang="en-US" sz="2400" dirty="0" smtClean="0"/>
              <a:t>Primary involvement</a:t>
            </a:r>
          </a:p>
          <a:p>
            <a:pPr lvl="1"/>
            <a:r>
              <a:rPr lang="en-US" sz="2000" dirty="0"/>
              <a:t>KYTC Central Office </a:t>
            </a:r>
            <a:r>
              <a:rPr lang="en-US" sz="2000" dirty="0" smtClean="0"/>
              <a:t>Technical Support Branch</a:t>
            </a:r>
          </a:p>
          <a:p>
            <a:pPr lvl="1"/>
            <a:r>
              <a:rPr lang="en-US" sz="2000" dirty="0" smtClean="0"/>
              <a:t>KYTC </a:t>
            </a:r>
            <a:r>
              <a:rPr lang="en-US" sz="2000" dirty="0"/>
              <a:t>Central Office </a:t>
            </a:r>
            <a:r>
              <a:rPr lang="en-US" sz="2000" dirty="0" smtClean="0"/>
              <a:t>Developmental Branch</a:t>
            </a:r>
          </a:p>
          <a:p>
            <a:pPr lvl="1"/>
            <a:r>
              <a:rPr lang="en-US" sz="2000" dirty="0" smtClean="0"/>
              <a:t>Parsons</a:t>
            </a:r>
          </a:p>
          <a:p>
            <a:pPr lvl="1"/>
            <a:r>
              <a:rPr lang="en-US" sz="2000" dirty="0" smtClean="0"/>
              <a:t>CAD Productivity</a:t>
            </a:r>
            <a:endParaRPr lang="en-US" sz="2000" dirty="0"/>
          </a:p>
          <a:p>
            <a:pPr lvl="1"/>
            <a:r>
              <a:rPr lang="en-US" sz="2000" dirty="0" smtClean="0"/>
              <a:t>Bentley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3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http://transportation.ky.gov/CADD-Standards/Pages/CADD-Standards-%28InRoads-SS4-Beta%29.aspx</a:t>
            </a:r>
          </a:p>
        </p:txBody>
      </p:sp>
    </p:spTree>
    <p:extLst>
      <p:ext uri="{BB962C8B-B14F-4D97-AF65-F5344CB8AC3E}">
        <p14:creationId xmlns:p14="http://schemas.microsoft.com/office/powerpoint/2010/main" val="5612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KYTC employee workspace(s) will be handled through ProjectWise.</a:t>
            </a:r>
          </a:p>
          <a:p>
            <a:r>
              <a:rPr lang="en-US" sz="2000" dirty="0" smtClean="0"/>
              <a:t>Consultants will need to maintain 2 workspaces locally.</a:t>
            </a:r>
          </a:p>
          <a:p>
            <a:pPr lvl="1"/>
            <a:r>
              <a:rPr lang="en-US" sz="1800" dirty="0" smtClean="0"/>
              <a:t>SS2 Existing Workspace</a:t>
            </a:r>
          </a:p>
          <a:p>
            <a:pPr lvl="1"/>
            <a:r>
              <a:rPr lang="en-US" sz="1800" i="1" dirty="0" smtClean="0"/>
              <a:t>SS4 Workspace of the Future!</a:t>
            </a:r>
          </a:p>
          <a:p>
            <a:r>
              <a:rPr lang="en-US" sz="2000" dirty="0" smtClean="0"/>
              <a:t>SS2 Workspace will cease to be </a:t>
            </a:r>
            <a:r>
              <a:rPr lang="en-US" sz="2000" dirty="0" smtClean="0"/>
              <a:t>developed</a:t>
            </a:r>
          </a:p>
          <a:p>
            <a:r>
              <a:rPr lang="en-US" sz="2000" dirty="0"/>
              <a:t>SS2 Workspace will continue to be utilized for </a:t>
            </a:r>
            <a:r>
              <a:rPr lang="en-US" sz="2000" dirty="0" smtClean="0"/>
              <a:t>survey</a:t>
            </a:r>
            <a:endParaRPr lang="en-US" sz="2000" dirty="0" smtClean="0"/>
          </a:p>
          <a:p>
            <a:r>
              <a:rPr lang="en-US" sz="2000" dirty="0" smtClean="0"/>
              <a:t>SS4 Workspace will receive regular </a:t>
            </a:r>
            <a:r>
              <a:rPr lang="en-US" sz="2000" dirty="0" smtClean="0"/>
              <a:t>updates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543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Versions – Currently Recognized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Microstation 8.11.09.714 or later</a:t>
            </a:r>
          </a:p>
          <a:p>
            <a:r>
              <a:rPr lang="en-US" sz="2800" dirty="0" smtClean="0"/>
              <a:t>InRoads SS2 8.11.07.xxx</a:t>
            </a:r>
          </a:p>
          <a:p>
            <a:r>
              <a:rPr lang="en-US" sz="2800" dirty="0" smtClean="0"/>
              <a:t>InRoads SS4 8.11.09.87x or later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01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InRoads Data and MicroStation Graphics&gt;Microstation Data</a:t>
            </a:r>
          </a:p>
          <a:p>
            <a:r>
              <a:rPr lang="en-US" sz="2000" dirty="0"/>
              <a:t>InRoads Corridor Modeling&gt;OpenRoads </a:t>
            </a:r>
            <a:r>
              <a:rPr lang="en-US" sz="2000" dirty="0" smtClean="0"/>
              <a:t>Modeling</a:t>
            </a:r>
          </a:p>
          <a:p>
            <a:r>
              <a:rPr lang="en-US" sz="2000" dirty="0"/>
              <a:t>InRoads Feature and InRoads Alignment &gt; Linear Geometry </a:t>
            </a:r>
            <a:r>
              <a:rPr lang="en-US" sz="2000" dirty="0" smtClean="0"/>
              <a:t>?!?!?!?</a:t>
            </a:r>
          </a:p>
          <a:p>
            <a:r>
              <a:rPr lang="en-US" sz="2000" dirty="0" smtClean="0"/>
              <a:t>Design Intent ?!?!?!?!</a:t>
            </a:r>
          </a:p>
        </p:txBody>
      </p:sp>
    </p:spTree>
    <p:extLst>
      <p:ext uri="{BB962C8B-B14F-4D97-AF65-F5344CB8AC3E}">
        <p14:creationId xmlns:p14="http://schemas.microsoft.com/office/powerpoint/2010/main" val="168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InRoads Data and MicroStation Graphics&gt;Microstation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is stored in the .dgn and attached to the MicroStation Elements</a:t>
            </a:r>
          </a:p>
          <a:p>
            <a:r>
              <a:rPr lang="en-US" sz="2400" dirty="0" smtClean="0"/>
              <a:t>No more viewing data … the data is already viewed</a:t>
            </a:r>
          </a:p>
        </p:txBody>
      </p:sp>
    </p:spTree>
    <p:extLst>
      <p:ext uri="{BB962C8B-B14F-4D97-AF65-F5344CB8AC3E}">
        <p14:creationId xmlns:p14="http://schemas.microsoft.com/office/powerpoint/2010/main" val="24288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InRoads Corridor Modeling&gt;OpenRoads Modeling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Corridor </a:t>
            </a:r>
            <a:r>
              <a:rPr lang="en-US" sz="2400" dirty="0" smtClean="0"/>
              <a:t>Modeling </a:t>
            </a:r>
            <a:r>
              <a:rPr lang="en-US" sz="2400" dirty="0" smtClean="0"/>
              <a:t>is still available</a:t>
            </a:r>
          </a:p>
          <a:p>
            <a:pPr lvl="1"/>
            <a:r>
              <a:rPr lang="en-US" sz="2000" dirty="0" smtClean="0"/>
              <a:t>Point Controls</a:t>
            </a:r>
          </a:p>
          <a:p>
            <a:pPr lvl="1"/>
            <a:r>
              <a:rPr lang="en-US" sz="2000" dirty="0" smtClean="0"/>
              <a:t>Superelevation</a:t>
            </a:r>
          </a:p>
          <a:p>
            <a:pPr lvl="1"/>
            <a:r>
              <a:rPr lang="en-US" sz="2000" dirty="0" smtClean="0"/>
              <a:t>Parametric Constraints</a:t>
            </a:r>
            <a:endParaRPr lang="en-US" sz="2000" dirty="0"/>
          </a:p>
          <a:p>
            <a:r>
              <a:rPr lang="en-US" sz="2400" dirty="0" smtClean="0"/>
              <a:t>Enhanced Clipping</a:t>
            </a:r>
          </a:p>
          <a:p>
            <a:r>
              <a:rPr lang="en-US" sz="2400" dirty="0" smtClean="0"/>
              <a:t>Enhanced Site Style </a:t>
            </a:r>
            <a:r>
              <a:rPr lang="en-US" sz="2400" dirty="0" smtClean="0"/>
              <a:t>Modeling</a:t>
            </a:r>
            <a:endParaRPr lang="en-US" sz="2400" dirty="0" smtClean="0"/>
          </a:p>
          <a:p>
            <a:pPr lvl="1"/>
            <a:r>
              <a:rPr lang="en-US" sz="2000" dirty="0" smtClean="0"/>
              <a:t>Terrain Models</a:t>
            </a:r>
          </a:p>
          <a:p>
            <a:pPr lvl="1"/>
            <a:r>
              <a:rPr lang="en-US" sz="2000" dirty="0" smtClean="0"/>
              <a:t>Linear Templates</a:t>
            </a:r>
          </a:p>
          <a:p>
            <a:pPr lvl="1"/>
            <a:r>
              <a:rPr lang="en-US" sz="2000" dirty="0" smtClean="0"/>
              <a:t>Surface Templates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1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Troy Woodyard, Kyle Chism</Speakers>
    <Year xmlns="b47a5aad-adfb-4dac-9d3f-47090e67d565">2016</Year>
    <Section xmlns="b47a5aad-adfb-4dac-9d3f-47090e67d565">General</Section>
    <Day xmlns="b47a5aad-adfb-4dac-9d3f-47090e67d565">Wednesday</Day>
  </documentManagement>
</p:properties>
</file>

<file path=customXml/itemProps1.xml><?xml version="1.0" encoding="utf-8"?>
<ds:datastoreItem xmlns:ds="http://schemas.openxmlformats.org/officeDocument/2006/customXml" ds:itemID="{CCC57810-ED67-4CE2-A035-E83C50C41CF1}"/>
</file>

<file path=customXml/itemProps2.xml><?xml version="1.0" encoding="utf-8"?>
<ds:datastoreItem xmlns:ds="http://schemas.openxmlformats.org/officeDocument/2006/customXml" ds:itemID="{D7165BE2-AE5C-4CD5-9A49-6C7881D4E58C}"/>
</file>

<file path=customXml/itemProps3.xml><?xml version="1.0" encoding="utf-8"?>
<ds:datastoreItem xmlns:ds="http://schemas.openxmlformats.org/officeDocument/2006/customXml" ds:itemID="{F96C8F46-1224-40E5-9A29-0C928FD8A31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519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InRoads SS4 Upgrade</vt:lpstr>
      <vt:lpstr>Agenda</vt:lpstr>
      <vt:lpstr>History</vt:lpstr>
      <vt:lpstr>Beta Release</vt:lpstr>
      <vt:lpstr>Workspace(s)</vt:lpstr>
      <vt:lpstr>Versions – Currently Recognized</vt:lpstr>
      <vt:lpstr>A New Way to Think</vt:lpstr>
      <vt:lpstr>InRoads Data and MicroStation Graphics&gt;Microstation Data </vt:lpstr>
      <vt:lpstr>InRoads Corridor Modeling&gt;OpenRoads Modeling </vt:lpstr>
      <vt:lpstr>InRoads Features and InRoads Alignments &gt; Linear Geometry ?!?!?!?</vt:lpstr>
      <vt:lpstr>DESIGN INTENT!?!?</vt:lpstr>
      <vt:lpstr>Limitations</vt:lpstr>
      <vt:lpstr>Legacy Commands</vt:lpstr>
      <vt:lpstr>InRoads Explorer &gt; Project Explorer</vt:lpstr>
      <vt:lpstr>InRoads Style &gt; Feature Definitions</vt:lpstr>
      <vt:lpstr>InRoads Named Symbology&gt;Element Template</vt:lpstr>
      <vt:lpstr>InRoads XIN&gt;.dgnlib</vt:lpstr>
      <vt:lpstr>InRoads DTM&gt;Terrain Model</vt:lpstr>
      <vt:lpstr>New Places to Find Things</vt:lpstr>
      <vt:lpstr>LIVE DEMO TIME!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Woodyard, Troy M (KYTC)</dc:creator>
  <cp:lastModifiedBy>Woodyard, Troy M (KYTC)</cp:lastModifiedBy>
  <cp:revision>20</cp:revision>
  <dcterms:created xsi:type="dcterms:W3CDTF">2016-08-10T17:40:54Z</dcterms:created>
  <dcterms:modified xsi:type="dcterms:W3CDTF">2016-09-07T10:52:56Z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